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4"/>
  </p:notesMasterIdLst>
  <p:handoutMasterIdLst>
    <p:handoutMasterId r:id="rId15"/>
  </p:handoutMasterIdLst>
  <p:sldIdLst>
    <p:sldId id="4119" r:id="rId5"/>
    <p:sldId id="4133" r:id="rId6"/>
    <p:sldId id="4169" r:id="rId7"/>
    <p:sldId id="4185" r:id="rId8"/>
    <p:sldId id="4186" r:id="rId9"/>
    <p:sldId id="4187" r:id="rId10"/>
    <p:sldId id="4188" r:id="rId11"/>
    <p:sldId id="4189" r:id="rId12"/>
    <p:sldId id="4004" r:id="rId13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9" d="100"/>
          <a:sy n="69" d="100"/>
        </p:scale>
        <p:origin x="66" y="52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05/12/2023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05/12/2023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RBBNet/projects/3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YBlockchain/starligh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 DA RBB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05 dez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 proposto.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 Proposto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 </a:t>
            </a:r>
            <a:endParaRPr lang="pt-BR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</a:t>
            </a:r>
          </a:p>
        </p:txBody>
      </p:sp>
    </p:spTree>
    <p:extLst>
      <p:ext uri="{BB962C8B-B14F-4D97-AF65-F5344CB8AC3E}">
        <p14:creationId xmlns:p14="http://schemas.microsoft.com/office/powerpoint/2010/main" val="34615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Acompanhamento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Esquema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https://github.com/orgs/RBBNet/projects/3/views/1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Preencher percentagem para acompanhamento no Comitê Técnico.  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Outros Itens</a:t>
            </a:r>
          </a:p>
        </p:txBody>
      </p:sp>
    </p:spTree>
    <p:extLst>
      <p:ext uri="{BB962C8B-B14F-4D97-AF65-F5344CB8AC3E}">
        <p14:creationId xmlns:p14="http://schemas.microsoft.com/office/powerpoint/2010/main" val="385857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Outros Itens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permissionamento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Reunião inicial BNDES +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Dois possíveis caminhos: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Garantir correção de contratos.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Auditoria, prova formal, ferramentas etc.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Reuso de código existente.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Carteiras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multi-sig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Projeto RNP+CPQD não poderia incluir esse tema?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1"/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DREX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Post no LinkedIn: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Zether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Starlight</a:t>
            </a: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ou </a:t>
            </a:r>
            <a:r>
              <a:rPr lang="pt-BR" sz="2400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Parchein</a:t>
            </a: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(privada).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Starlight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EYBlockchain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/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starlight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Solidity contract --&gt;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Zolidity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 contract --&gt;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zappify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 --&gt;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zApp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E428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1"/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9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14295</TotalTime>
  <Words>344</Words>
  <Application>Microsoft Office PowerPoint</Application>
  <PresentationFormat>Widescreen</PresentationFormat>
  <Paragraphs>102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90</cp:revision>
  <cp:lastPrinted>2022-11-07T22:20:14Z</cp:lastPrinted>
  <dcterms:created xsi:type="dcterms:W3CDTF">2023-03-27T20:40:19Z</dcterms:created>
  <dcterms:modified xsi:type="dcterms:W3CDTF">2023-12-05T19:18:40Z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